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421" r:id="rId4"/>
    <p:sldId id="276" r:id="rId5"/>
    <p:sldId id="422" r:id="rId6"/>
    <p:sldId id="353" r:id="rId7"/>
    <p:sldId id="395" r:id="rId8"/>
    <p:sldId id="396" r:id="rId9"/>
    <p:sldId id="397" r:id="rId10"/>
    <p:sldId id="423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4" autoAdjust="0"/>
    <p:restoredTop sz="94533" autoAdjust="0"/>
  </p:normalViewPr>
  <p:slideViewPr>
    <p:cSldViewPr>
      <p:cViewPr varScale="1">
        <p:scale>
          <a:sx n="89" d="100"/>
          <a:sy n="89" d="100"/>
        </p:scale>
        <p:origin x="13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87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http://css-tricks.com/" TargetMode="External"/><Relationship Id="rId4" Type="http://schemas.openxmlformats.org/officeDocument/2006/relationships/hyperlink" Target="http://learn.shayhowe.com/html-cs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s://softuni.bg/courses/web-fundamentals/" TargetMode="External"/><Relationship Id="rId7" Type="http://schemas.openxmlformats.org/officeDocument/2006/relationships/image" Target="../media/image1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jpeg"/><Relationship Id="rId15" Type="http://schemas.openxmlformats.org/officeDocument/2006/relationships/image" Target="../media/image16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://www.softwaregroup-bg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685800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Fundamentals </a:t>
            </a:r>
            <a:br>
              <a:rPr lang="en-US" dirty="0" smtClean="0"/>
            </a:br>
            <a:r>
              <a:rPr lang="en-US" dirty="0" smtClean="0"/>
              <a:t>(HTML and CSS)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62200"/>
            <a:ext cx="738234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026" y="3733800"/>
            <a:ext cx="7618500" cy="2438400"/>
          </a:xfrm>
          <a:effectLst>
            <a:softEdge rad="31750"/>
          </a:effectLst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1" y="522146"/>
            <a:ext cx="1580162" cy="1580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3" y="1712310"/>
            <a:ext cx="1413839" cy="1637697"/>
          </a:xfrm>
          <a:prstGeom prst="rect">
            <a:avLst/>
          </a:prstGeom>
        </p:spPr>
      </p:pic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Feb – Mar 2015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 </a:t>
            </a:r>
            <a:r>
              <a:rPr lang="en-US" dirty="0" smtClean="0"/>
              <a:t>date: 8-Mar-2015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softuni.bg/courses/web-fundamentals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Slides </a:t>
            </a:r>
            <a:r>
              <a:rPr lang="en-US" dirty="0" smtClean="0"/>
              <a:t>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CSS Tricks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css-tricks.com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"Web Fundamentals"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HTML, Tags, Tables, Forms, Semantic HTML,</a:t>
            </a:r>
            <a:br>
              <a:rPr lang="en-US" sz="3000" dirty="0" smtClean="0"/>
            </a:br>
            <a:r>
              <a:rPr lang="en-US" sz="3000" dirty="0" smtClean="0"/>
              <a:t>CSS, Styles, Positioning, Layout, Responsive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HTML &amp; CSS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(</a:t>
            </a:r>
            <a:r>
              <a:rPr lang="en-US" dirty="0"/>
              <a:t>HTML and CSS)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1467108"/>
            <a:ext cx="2883016" cy="18026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3991741"/>
            <a:ext cx="2883016" cy="2162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2" y="4852600"/>
            <a:ext cx="2602806" cy="13014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331915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779644"/>
            <a:chOff x="581722" y="1295400"/>
            <a:chExt cx="8713090" cy="2169479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2062404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 smtClean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4032" y="1807533"/>
              <a:ext cx="2123163" cy="16556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/>
                <a:t>Web Fundamentals </a:t>
              </a:r>
              <a:r>
                <a:rPr lang="bg-BG" sz="2200" b="1" dirty="0"/>
                <a:t>(</a:t>
              </a:r>
              <a:r>
                <a:rPr lang="en-US" sz="2200" b="1" dirty="0"/>
                <a:t>HTML + CSS</a:t>
              </a:r>
              <a:r>
                <a:rPr lang="bg-BG" sz="2200" b="1" dirty="0"/>
                <a:t>)</a:t>
              </a:r>
            </a:p>
            <a:p>
              <a:endParaRPr lang="en-US" sz="1600" b="1" dirty="0" smtClean="0"/>
            </a:p>
            <a:p>
              <a:r>
                <a:rPr lang="en-US" sz="1600" b="1" dirty="0" smtClean="0"/>
                <a:t>10 </a:t>
              </a:r>
              <a:r>
                <a:rPr lang="en-US" sz="1600" b="1" dirty="0"/>
                <a:t>times</a:t>
              </a:r>
              <a:r>
                <a:rPr lang="bg-BG" sz="1600" b="1" dirty="0"/>
                <a:t> + </a:t>
              </a:r>
              <a:r>
                <a:rPr lang="en-US" sz="1600" b="1" dirty="0" smtClean="0"/>
                <a:t>TW + labs + exam</a:t>
              </a:r>
              <a:endParaRPr lang="bg-BG" sz="1600" b="1" dirty="0"/>
            </a:p>
            <a:p>
              <a:r>
                <a:rPr lang="en-US" sz="1600" b="1" dirty="0"/>
                <a:t>4</a:t>
              </a:r>
              <a:r>
                <a:rPr lang="bg-BG" sz="1600" b="1" dirty="0" smtClean="0"/>
                <a:t> </a:t>
              </a:r>
              <a:r>
                <a:rPr lang="en-US" sz="1600" b="1" dirty="0"/>
                <a:t>weeks</a:t>
              </a:r>
              <a:r>
                <a:rPr lang="bg-BG" sz="1600" b="1" dirty="0"/>
                <a:t> * </a:t>
              </a:r>
              <a:r>
                <a:rPr lang="en-US" sz="1600" b="1" dirty="0" smtClean="0"/>
                <a:t>3</a:t>
              </a:r>
              <a:r>
                <a:rPr lang="bg-BG" sz="1600" b="1" dirty="0" smtClean="0"/>
                <a:t> </a:t>
              </a:r>
              <a:r>
                <a:rPr lang="en-US" sz="1600" b="1" dirty="0"/>
                <a:t>times</a:t>
              </a:r>
              <a:endParaRPr lang="bg-BG" sz="1600" b="1" dirty="0"/>
            </a:p>
            <a:p>
              <a:endParaRPr lang="en-US" sz="1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3380" y="1805864"/>
              <a:ext cx="20646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en-US" sz="1600" dirty="0" smtClean="0"/>
                <a:t>6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7952" y="1805864"/>
              <a:ext cx="206467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672769"/>
              <a:ext cx="2062284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 smtClean="0"/>
                <a:t>4 times</a:t>
              </a:r>
              <a:endParaRPr lang="en-US" sz="1600" dirty="0"/>
            </a:p>
            <a:p>
              <a:r>
                <a:rPr lang="bg-BG" sz="1600" dirty="0" smtClean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1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997952" y="2671042"/>
              <a:ext cx="4190098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</a:t>
              </a:r>
              <a:r>
                <a:rPr lang="en-US" sz="2200" dirty="0" smtClean="0"/>
                <a:t>Skills (Part II)</a:t>
              </a:r>
              <a:endParaRPr lang="bg-BG" sz="2200" dirty="0"/>
            </a:p>
            <a:p>
              <a:r>
                <a:rPr lang="en-US" sz="1600" dirty="0" smtClean="0"/>
                <a:t>6 times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60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Basics.</a:t>
            </a:r>
            <a:br>
              <a:rPr lang="en-US" sz="3200" dirty="0" smtClean="0"/>
            </a:br>
            <a:r>
              <a:rPr lang="en-US" sz="3200" dirty="0" smtClean="0"/>
              <a:t>Web Development Tools</a:t>
            </a:r>
            <a:endParaRPr lang="en-US" sz="3200" dirty="0"/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Fundamentals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endParaRPr lang="bg-BG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Frames, Other Tags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49" y="3124200"/>
            <a:ext cx="4055232" cy="30572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661" y="3559657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58" y="1125205"/>
            <a:ext cx="2104749" cy="21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341756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Presentation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CSS: CSS Preprocessors,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Bootstrap, CSS Transitions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(2)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38" y="1079843"/>
            <a:ext cx="2242251" cy="22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67" y="1600201"/>
            <a:ext cx="3407090" cy="3505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7" y="4648200"/>
            <a:ext cx="1905945" cy="18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at </a:t>
            </a:r>
            <a:r>
              <a:rPr lang="en-US" sz="3200" dirty="0" err="1" smtClean="0"/>
              <a:t>Obecto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7654" y="13716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8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985</Words>
  <Application>Microsoft Office PowerPoint</Application>
  <PresentationFormat>Custom</PresentationFormat>
  <Paragraphs>225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Web Fundamentals  (HTML and CSS)</vt:lpstr>
      <vt:lpstr>SoftUni Diamond Partners</vt:lpstr>
      <vt:lpstr>Table of Contents</vt:lpstr>
      <vt:lpstr>Level #1 at the Software University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2015-01-26T18:24:37Z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